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EDB35-E59C-4C00-8F68-85BA88325B46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3521-6AA3-49EA-8BE5-DA533760A6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EDB35-E59C-4C00-8F68-85BA88325B46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3521-6AA3-49EA-8BE5-DA533760A6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EDB35-E59C-4C00-8F68-85BA88325B46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3521-6AA3-49EA-8BE5-DA533760A6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EDB35-E59C-4C00-8F68-85BA88325B46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3521-6AA3-49EA-8BE5-DA533760A6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EDB35-E59C-4C00-8F68-85BA88325B46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3521-6AA3-49EA-8BE5-DA533760A6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EDB35-E59C-4C00-8F68-85BA88325B46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3521-6AA3-49EA-8BE5-DA533760A6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EDB35-E59C-4C00-8F68-85BA88325B46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3521-6AA3-49EA-8BE5-DA533760A6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EDB35-E59C-4C00-8F68-85BA88325B46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3521-6AA3-49EA-8BE5-DA533760A6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EDB35-E59C-4C00-8F68-85BA88325B46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3521-6AA3-49EA-8BE5-DA533760A6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EDB35-E59C-4C00-8F68-85BA88325B46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3521-6AA3-49EA-8BE5-DA533760A6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EDB35-E59C-4C00-8F68-85BA88325B46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3521-6AA3-49EA-8BE5-DA533760A6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EDB35-E59C-4C00-8F68-85BA88325B46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83521-6AA3-49EA-8BE5-DA533760A66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Самые ядовитые животные мира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user\Desktop\самые ядовитые\лягушка-древолаз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3108"/>
            <a:ext cx="3652972" cy="2286016"/>
          </a:xfrm>
          <a:prstGeom prst="rect">
            <a:avLst/>
          </a:prstGeom>
          <a:noFill/>
        </p:spPr>
      </p:pic>
      <p:pic>
        <p:nvPicPr>
          <p:cNvPr id="18435" name="Picture 3" descr="C:\Users\user\Desktop\самые ядовитые\каракур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9944" y="2143108"/>
            <a:ext cx="3348056" cy="2300810"/>
          </a:xfrm>
          <a:prstGeom prst="rect">
            <a:avLst/>
          </a:prstGeom>
          <a:noFill/>
        </p:spPr>
      </p:pic>
      <p:pic>
        <p:nvPicPr>
          <p:cNvPr id="18436" name="Picture 4" descr="C:\Users\user\Desktop\самые ядовитые\королевская кобр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84" y="4429124"/>
            <a:ext cx="4991112" cy="37362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самые ядовитые\австралийский осьмино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42" y="428596"/>
            <a:ext cx="5726113" cy="2914650"/>
          </a:xfrm>
          <a:prstGeom prst="rect">
            <a:avLst/>
          </a:prstGeom>
          <a:noFill/>
        </p:spPr>
      </p:pic>
      <p:pic>
        <p:nvPicPr>
          <p:cNvPr id="1028" name="Picture 4" descr="C:\Users\user\Desktop\самые ядовитые\кубомедуз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80" y="4643438"/>
            <a:ext cx="5715040" cy="335758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0042" y="3428992"/>
            <a:ext cx="6000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Австралийский осьминог (второе название - синий кольцевидный осьминог) по размеру с теннисный мячик, а яду в нем на 26 человек хватит. Когда он злится, его тело темнеет, а пятна начинают светиться. Плавает у побережья Австралии или Японии.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604" y="8001024"/>
            <a:ext cx="592935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Кубомедуза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(лидер десятки самых ядовитых на планете) обитает в Австралии. За 60 лет забрала 6 тысяч человеческих жизней. Яд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кубомедузы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находится на многочисленных щупальцах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самые ядовитые\каракур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66" y="357158"/>
            <a:ext cx="6143668" cy="33575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8" y="3714744"/>
            <a:ext cx="6572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Каракурт. Он любитель поселиться в доме, в машине, обуви и одежде. Встретить его всегда большой и (главное) неприятный сюрприз.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 descr="C:\Users\user\Desktop\самые ядовитые\скорпион-лейурус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42" y="4286248"/>
            <a:ext cx="5981700" cy="378621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85728" y="8215338"/>
            <a:ext cx="62151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Скорпион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Лейурус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обитает на севере Африки и на Ближнем Востоке. Если укусит, то можно гарантировано иметь сначала боль, потом лихорадку, после чего кому, паралич и смерть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7" name="Picture 1" descr="C:\Users\user\Desktop\самые ядовитые\фуг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70" y="285720"/>
            <a:ext cx="5000660" cy="3000396"/>
          </a:xfrm>
          <a:prstGeom prst="rect">
            <a:avLst/>
          </a:prstGeom>
          <a:noFill/>
        </p:spPr>
      </p:pic>
      <p:pic>
        <p:nvPicPr>
          <p:cNvPr id="14338" name="Picture 2" descr="C:\Users\user\Desktop\самые ядовитые\рыба-камен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56" y="4000496"/>
            <a:ext cx="5643602" cy="414340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604" y="3214678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Фугу ( рыба–шар) известна во всем мире, как изысканный деликатес. Приготовить может лишь повар, который знает, какие участки нужно удалить, чтобы не повторить сценарий с укусом ядовитой улитки.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728" y="8143900"/>
            <a:ext cx="6572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Рыба–камень опасна и уродлива. С помощью яда, который расположен у нее на спинных плавниках, защищается. Жертве не позавидуешь, ведь от яда возникает сильная боль, паралич и отмирание тканей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3" name="Picture 1" descr="C:\Users\user\Desktop\самые ядовитые\лягушка-древолаз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04" y="357158"/>
            <a:ext cx="5981700" cy="3743325"/>
          </a:xfrm>
          <a:prstGeom prst="rect">
            <a:avLst/>
          </a:prstGeom>
          <a:noFill/>
        </p:spPr>
      </p:pic>
      <p:pic>
        <p:nvPicPr>
          <p:cNvPr id="13314" name="Picture 2" descr="C:\Users\user\Desktop\самые ядовитые\улитка-конус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94" y="4929190"/>
            <a:ext cx="5357849" cy="29972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90" y="4143372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Лягушка–древолаз живет в Южной Америке, всего 5 см в длину, имеет красивый яркий окрас. Видимо предупреждает, что ее трогать не стоит. Может отравить 10 человек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8" y="7929586"/>
            <a:ext cx="6572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Улитка–конус (мраморная). На первый взгляд безобидная обыкновенная улитка. Капля ее яда может убить 20 человек! От этого яда не только боль и отек места, куда укусила зверушка, может быть, но и паралич органов дыхания. Противоядие не найдено.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user\Desktop\самые ядовитые\королевская кобр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8" y="357158"/>
            <a:ext cx="5572140" cy="3500462"/>
          </a:xfrm>
          <a:prstGeom prst="rect">
            <a:avLst/>
          </a:prstGeom>
          <a:noFill/>
        </p:spPr>
      </p:pic>
      <p:pic>
        <p:nvPicPr>
          <p:cNvPr id="12292" name="Picture 4" descr="C:\Users\user\Desktop\самые ядовитые\тайпа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8" y="4643438"/>
            <a:ext cx="5715040" cy="353258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4290" y="385762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Королевская кобра живет на юге Азии, кусает людей и съедает себе подобных. В длину достигает 6 метров. Яд вырабатывается бесконечно. Порция яда может уничтожить слона.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8036004"/>
            <a:ext cx="685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Тайпан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(австралийская змея). При встрече с человеком скорее всего уползет. Яд ей нужен для охоты на грызунов. Противоядие есть, но поможет лишь тогда, когда ввести его на протяжении 1 часа. Один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тайпан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может уничтожить 250 тысяч мышей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358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Самые ядовитые животные мира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</cp:revision>
  <dcterms:created xsi:type="dcterms:W3CDTF">2016-01-12T14:48:36Z</dcterms:created>
  <dcterms:modified xsi:type="dcterms:W3CDTF">2016-01-12T15:05:01Z</dcterms:modified>
</cp:coreProperties>
</file>